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83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CC1AB-4F4D-4567-94C2-9825DBDE1767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FE375-5F8D-4F70-A533-9996581B1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782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CC1AB-4F4D-4567-94C2-9825DBDE1767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FE375-5F8D-4F70-A533-9996581B1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7063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CC1AB-4F4D-4567-94C2-9825DBDE1767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FE375-5F8D-4F70-A533-9996581B14F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508765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CC1AB-4F4D-4567-94C2-9825DBDE1767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FE375-5F8D-4F70-A533-9996581B1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6617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CC1AB-4F4D-4567-94C2-9825DBDE1767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FE375-5F8D-4F70-A533-9996581B14F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51480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CC1AB-4F4D-4567-94C2-9825DBDE1767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FE375-5F8D-4F70-A533-9996581B1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9439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CC1AB-4F4D-4567-94C2-9825DBDE1767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FE375-5F8D-4F70-A533-9996581B1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5133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CC1AB-4F4D-4567-94C2-9825DBDE1767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FE375-5F8D-4F70-A533-9996581B1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519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CC1AB-4F4D-4567-94C2-9825DBDE1767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FE375-5F8D-4F70-A533-9996581B1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255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CC1AB-4F4D-4567-94C2-9825DBDE1767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FE375-5F8D-4F70-A533-9996581B1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068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CC1AB-4F4D-4567-94C2-9825DBDE1767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FE375-5F8D-4F70-A533-9996581B1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091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CC1AB-4F4D-4567-94C2-9825DBDE1767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FE375-5F8D-4F70-A533-9996581B1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832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CC1AB-4F4D-4567-94C2-9825DBDE1767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FE375-5F8D-4F70-A533-9996581B1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551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CC1AB-4F4D-4567-94C2-9825DBDE1767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FE375-5F8D-4F70-A533-9996581B1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399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CC1AB-4F4D-4567-94C2-9825DBDE1767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FE375-5F8D-4F70-A533-9996581B1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524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CC1AB-4F4D-4567-94C2-9825DBDE1767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FE375-5F8D-4F70-A533-9996581B1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787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CC1AB-4F4D-4567-94C2-9825DBDE1767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EAFE375-5F8D-4F70-A533-9996581B14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20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Экосистема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6" y="4050833"/>
            <a:ext cx="10085165" cy="1671541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>
                <a:solidFill>
                  <a:schemeClr val="tx1"/>
                </a:solidFill>
              </a:rPr>
              <a:t>Учитель Фокина Елена Дмитриевна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602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322072" cy="791497"/>
          </a:xfrm>
        </p:spPr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</a:rPr>
              <a:t>Заполните таблицу, 1 и 3 столбик </a:t>
            </a:r>
            <a:endParaRPr lang="ru-RU" i="1" dirty="0">
              <a:solidFill>
                <a:schemeClr val="tx1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2967335"/>
              </p:ext>
            </p:extLst>
          </p:nvPr>
        </p:nvGraphicFramePr>
        <p:xfrm>
          <a:off x="1124077" y="2114698"/>
          <a:ext cx="8875329" cy="33864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58443">
                  <a:extLst>
                    <a:ext uri="{9D8B030D-6E8A-4147-A177-3AD203B41FA5}">
                      <a16:colId xmlns:a16="http://schemas.microsoft.com/office/drawing/2014/main" val="3953603247"/>
                    </a:ext>
                  </a:extLst>
                </a:gridCol>
                <a:gridCol w="2958443">
                  <a:extLst>
                    <a:ext uri="{9D8B030D-6E8A-4147-A177-3AD203B41FA5}">
                      <a16:colId xmlns:a16="http://schemas.microsoft.com/office/drawing/2014/main" val="3447866256"/>
                    </a:ext>
                  </a:extLst>
                </a:gridCol>
                <a:gridCol w="2958443">
                  <a:extLst>
                    <a:ext uri="{9D8B030D-6E8A-4147-A177-3AD203B41FA5}">
                      <a16:colId xmlns:a16="http://schemas.microsoft.com/office/drawing/2014/main" val="1378285138"/>
                    </a:ext>
                  </a:extLst>
                </a:gridCol>
              </a:tblGrid>
              <a:tr h="16932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Знал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Хочу знать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Узнал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25210913"/>
                  </a:ext>
                </a:extLst>
              </a:tr>
              <a:tr h="169322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981062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5635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8340" y="91152"/>
            <a:ext cx="8596668" cy="38807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800" dirty="0" smtClean="0"/>
              <a:t>Совокупность всех живых организмов, живущих совместно, связанных между собой и с неживыми компонентами, составляет </a:t>
            </a:r>
            <a:r>
              <a:rPr lang="ru-RU" sz="4800" b="1" dirty="0" smtClean="0"/>
              <a:t>экосистему.</a:t>
            </a:r>
            <a:endParaRPr lang="ru-RU" sz="48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3859" y="3971925"/>
            <a:ext cx="4762500" cy="288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494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7027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Заполните схему.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381815"/>
            <a:ext cx="7020232" cy="38807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u="sng" dirty="0"/>
              <a:t>Взаимосвязь компонентов экосистемы</a:t>
            </a:r>
            <a:endParaRPr lang="ru-RU" sz="3200" dirty="0"/>
          </a:p>
          <a:p>
            <a:pPr marL="0" indent="0" algn="ctr">
              <a:buNone/>
            </a:pPr>
            <a:r>
              <a:rPr lang="ru-RU" sz="3200" b="1" dirty="0"/>
              <a:t>Организмы производители…….</a:t>
            </a:r>
            <a:endParaRPr lang="ru-RU" sz="3200" dirty="0"/>
          </a:p>
          <a:p>
            <a:pPr marL="0" indent="0" algn="ctr">
              <a:buNone/>
            </a:pPr>
            <a:r>
              <a:rPr lang="ru-RU" sz="3200" b="1" dirty="0"/>
              <a:t>Организмы разрушители……..</a:t>
            </a:r>
            <a:endParaRPr lang="ru-RU" sz="3200" dirty="0"/>
          </a:p>
          <a:p>
            <a:pPr marL="0" indent="0" algn="ctr">
              <a:buNone/>
            </a:pPr>
            <a:r>
              <a:rPr lang="ru-RU" sz="3200" b="1" dirty="0"/>
              <a:t>Организмы потребители………</a:t>
            </a:r>
            <a:endParaRPr lang="ru-RU" sz="3200" dirty="0"/>
          </a:p>
          <a:p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4259" y="0"/>
            <a:ext cx="5407741" cy="3677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723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452284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Задание для размышления.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061885"/>
            <a:ext cx="6446137" cy="4979478"/>
          </a:xfrm>
        </p:spPr>
        <p:txBody>
          <a:bodyPr/>
          <a:lstStyle/>
          <a:p>
            <a:r>
              <a:rPr lang="ru-RU" sz="4000" dirty="0"/>
              <a:t>Во время засушливого лета уменьшается количество мышей полевок, к каким проблемам этот факт может привести?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8503" y="-1"/>
            <a:ext cx="5481791" cy="4365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366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06477"/>
            <a:ext cx="8596668" cy="5834885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Задание. 1.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sz="4000" dirty="0"/>
              <a:t>Составьте пищевую цепь, используя всех названных представителей: крестоцветные блошки, хорь, уж, листья репы, лягушка.</a:t>
            </a:r>
          </a:p>
          <a:p>
            <a:endParaRPr lang="ru-RU" sz="4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5265" y="3244645"/>
            <a:ext cx="5466735" cy="3613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5851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0134" y="0"/>
            <a:ext cx="8687892" cy="482272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/>
              <a:t>Задание 2. </a:t>
            </a:r>
            <a:endParaRPr lang="ru-RU" dirty="0"/>
          </a:p>
          <a:p>
            <a:pPr marL="0" indent="0">
              <a:buNone/>
            </a:pPr>
            <a:r>
              <a:rPr lang="ru-RU" sz="2400" dirty="0"/>
              <a:t>Когда Петя помогал маме полоть клубнику на даче, его сильно покусали мошки. К вечеру его руки и ноги покраснели и даже распухли. На следующий день всё прошло, но он не на шутку разозлился на этих мошек. Он даже сказал родителям: «Неужели нельзя придумать какое-нибудь средство, чтобы истребить всех мошек на Земле? Ведь от них один только вред и никакой пользы». Мама согласилась с Петей, а вот папа почему-то засомневался и сказал, что если уничтожить всех мошек и комаров, то могут исчезнуть и некоторые растения.</a:t>
            </a:r>
          </a:p>
          <a:p>
            <a:pPr marL="0" indent="0">
              <a:buNone/>
            </a:pPr>
            <a:r>
              <a:rPr lang="ru-RU" sz="2400" dirty="0"/>
              <a:t>Объясните к чему это может привести? </a:t>
            </a:r>
          </a:p>
          <a:p>
            <a:pPr marL="0" indent="0">
              <a:buNone/>
            </a:pPr>
            <a:r>
              <a:rPr lang="ru-RU" sz="2400" dirty="0"/>
              <a:t>Обоснуйте свой ответ. </a:t>
            </a:r>
          </a:p>
          <a:p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16537"/>
          <a:stretch/>
        </p:blipFill>
        <p:spPr>
          <a:xfrm>
            <a:off x="6268065" y="3746090"/>
            <a:ext cx="5923935" cy="3111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3362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501445"/>
            <a:ext cx="8596668" cy="5539917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Задание 3. </a:t>
            </a:r>
            <a:endParaRPr lang="ru-RU" dirty="0"/>
          </a:p>
          <a:p>
            <a:pPr marL="0" indent="0">
              <a:buNone/>
            </a:pPr>
            <a:r>
              <a:rPr lang="ru-RU" sz="3600" dirty="0"/>
              <a:t>В аквариуме обитают различные представители растительного и животного мира, а также мира бактерий. Постройте пищевую цепь из перечисленных объектов: одноклеточные животные (простейшие), мальки рыбок, бактерии, органические остатки.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5986" y="3810000"/>
            <a:ext cx="4236014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4287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Домашнее задание.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71601"/>
            <a:ext cx="8596668" cy="4669762"/>
          </a:xfrm>
        </p:spPr>
        <p:txBody>
          <a:bodyPr/>
          <a:lstStyle/>
          <a:p>
            <a:pPr marL="0" lvl="0" indent="0">
              <a:buNone/>
            </a:pPr>
            <a:r>
              <a:rPr lang="ru-RU" sz="3200" dirty="0"/>
              <a:t>Закрепить знания по параграфу 28, проверить себя по вопросам на стр. 145. Заполнить второй столбец таблицы ЗХУ</a:t>
            </a:r>
            <a:r>
              <a:rPr lang="ru-RU" sz="3200" dirty="0" smtClean="0"/>
              <a:t>.</a:t>
            </a:r>
          </a:p>
          <a:p>
            <a:pPr marL="0" lvl="0" indent="0">
              <a:buNone/>
            </a:pPr>
            <a:endParaRPr lang="ru-RU" sz="3200" b="1" dirty="0"/>
          </a:p>
          <a:p>
            <a:pPr marL="0" lvl="0" indent="0">
              <a:buNone/>
            </a:pPr>
            <a:r>
              <a:rPr lang="ru-RU" sz="3200" dirty="0"/>
              <a:t>Творческое задание: составьте рассказ о том, что случится если на земле исчезнут пчелы. </a:t>
            </a:r>
            <a:endParaRPr lang="ru-RU" sz="3200" b="1" dirty="0"/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493163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</TotalTime>
  <Words>291</Words>
  <Application>Microsoft Office PowerPoint</Application>
  <PresentationFormat>Широкоэкранный</PresentationFormat>
  <Paragraphs>33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Times New Roman</vt:lpstr>
      <vt:lpstr>Trebuchet MS</vt:lpstr>
      <vt:lpstr>Wingdings 3</vt:lpstr>
      <vt:lpstr>Аспект</vt:lpstr>
      <vt:lpstr>Экосистема </vt:lpstr>
      <vt:lpstr>Заполните таблицу, 1 и 3 столбик </vt:lpstr>
      <vt:lpstr>Презентация PowerPoint</vt:lpstr>
      <vt:lpstr>Заполните схему. </vt:lpstr>
      <vt:lpstr>Задание для размышления. </vt:lpstr>
      <vt:lpstr>Презентация PowerPoint</vt:lpstr>
      <vt:lpstr>Презентация PowerPoint</vt:lpstr>
      <vt:lpstr>Презентация PowerPoint</vt:lpstr>
      <vt:lpstr>Домашнее задание.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Экосистема </dc:title>
  <dc:creator>Пользователь Windows</dc:creator>
  <cp:lastModifiedBy>Пользователь Windows</cp:lastModifiedBy>
  <cp:revision>4</cp:revision>
  <dcterms:created xsi:type="dcterms:W3CDTF">2022-03-17T11:11:56Z</dcterms:created>
  <dcterms:modified xsi:type="dcterms:W3CDTF">2022-03-17T11:32:47Z</dcterms:modified>
</cp:coreProperties>
</file>